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94568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7" roundtripDataSignature="AMtx7miz8zZfBHe3yjZTRXgB6sC004gE9g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9AD12A-3DEA-44AF-9485-758FEE9771A0}" v="3" dt="2026-01-15T23:45:10.7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98" autoAdjust="0"/>
    <p:restoredTop sz="94708" autoAdjust="0"/>
  </p:normalViewPr>
  <p:slideViewPr>
    <p:cSldViewPr snapToGrid="0" showGuides="1">
      <p:cViewPr varScale="1">
        <p:scale>
          <a:sx n="107" d="100"/>
          <a:sy n="107" d="100"/>
        </p:scale>
        <p:origin x="53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presProps" Target="presProps.xml"/><Relationship Id="rId26" Type="http://schemas.openxmlformats.org/officeDocument/2006/relationships/customXml" Target="../customXml/item3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7" Type="http://customschemas.google.com/relationships/presentationmetadata" Target="metadata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customXml" Target="../customXml/item1.xml"/><Relationship Id="rId5" Type="http://schemas.openxmlformats.org/officeDocument/2006/relationships/slide" Target="slides/slide4.xml"/><Relationship Id="rId23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44500" y="1243013"/>
            <a:ext cx="5969000" cy="33575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47213"/>
            <a:ext cx="2971800" cy="498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9447213"/>
            <a:ext cx="2971800" cy="498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:notes"/>
          <p:cNvSpPr txBox="1">
            <a:spLocks noGrp="1"/>
          </p:cNvSpPr>
          <p:nvPr>
            <p:ph type="body" idx="1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4" name="Google Shape;104;p2:notes"/>
          <p:cNvSpPr txBox="1">
            <a:spLocks noGrp="1"/>
          </p:cNvSpPr>
          <p:nvPr>
            <p:ph type="body" idx="1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2:notes"/>
          <p:cNvSpPr txBox="1">
            <a:spLocks noGrp="1"/>
          </p:cNvSpPr>
          <p:nvPr>
            <p:ph type="sldNum" idx="12"/>
          </p:nvPr>
        </p:nvSpPr>
        <p:spPr>
          <a:xfrm>
            <a:off x="3884613" y="9447213"/>
            <a:ext cx="2971800" cy="498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:notes"/>
          <p:cNvSpPr txBox="1">
            <a:spLocks noGrp="1"/>
          </p:cNvSpPr>
          <p:nvPr>
            <p:ph type="body" idx="1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:notes"/>
          <p:cNvSpPr txBox="1">
            <a:spLocks noGrp="1"/>
          </p:cNvSpPr>
          <p:nvPr>
            <p:ph type="body" idx="1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5:notes"/>
          <p:cNvSpPr txBox="1">
            <a:spLocks noGrp="1"/>
          </p:cNvSpPr>
          <p:nvPr>
            <p:ph type="body" idx="1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6:notes"/>
          <p:cNvSpPr txBox="1">
            <a:spLocks noGrp="1"/>
          </p:cNvSpPr>
          <p:nvPr>
            <p:ph type="body" idx="1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7:notes"/>
          <p:cNvSpPr txBox="1">
            <a:spLocks noGrp="1"/>
          </p:cNvSpPr>
          <p:nvPr>
            <p:ph type="body" idx="1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4" name="Google Shape;17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8:notes"/>
          <p:cNvSpPr txBox="1">
            <a:spLocks noGrp="1"/>
          </p:cNvSpPr>
          <p:nvPr>
            <p:ph type="body" idx="1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9:notes"/>
          <p:cNvSpPr txBox="1">
            <a:spLocks noGrp="1"/>
          </p:cNvSpPr>
          <p:nvPr>
            <p:ph type="body" idx="1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白紙" type="blank">
  <p:cSld name="BLANK">
    <p:bg>
      <p:bgPr>
        <a:solidFill>
          <a:srgbClr val="FAE2D5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1"/>
          <p:cNvSpPr/>
          <p:nvPr/>
        </p:nvSpPr>
        <p:spPr>
          <a:xfrm>
            <a:off x="-2" y="-1"/>
            <a:ext cx="12192001" cy="167819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</a:t>
            </a:r>
            <a:r>
              <a:rPr lang="ja-JP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このはかりは </a:t>
            </a:r>
            <a:r>
              <a:rPr lang="ja-JP" sz="2400" b="0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　 　　   　　　　</a:t>
            </a:r>
            <a:r>
              <a:rPr lang="ja-JP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gまで、はかることができます。</a:t>
            </a: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" name="Google Shape;17;p11" descr="黒い背景と白い文字&#10;&#10;AI によって生成されたコンテンツは間違っている可能性があります。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335631" y="1520828"/>
            <a:ext cx="6603140" cy="573306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" name="Google Shape;18;p11"/>
          <p:cNvGrpSpPr/>
          <p:nvPr/>
        </p:nvGrpSpPr>
        <p:grpSpPr>
          <a:xfrm>
            <a:off x="5756143" y="2579626"/>
            <a:ext cx="6208800" cy="3232500"/>
            <a:chOff x="5764769" y="2001664"/>
            <a:chExt cx="6208800" cy="3232500"/>
          </a:xfrm>
        </p:grpSpPr>
        <p:sp>
          <p:nvSpPr>
            <p:cNvPr id="19" name="Google Shape;19;p11"/>
            <p:cNvSpPr txBox="1"/>
            <p:nvPr/>
          </p:nvSpPr>
          <p:spPr>
            <a:xfrm>
              <a:off x="5764769" y="2001664"/>
              <a:ext cx="6208800" cy="3232500"/>
            </a:xfrm>
            <a:prstGeom prst="rect">
              <a:avLst/>
            </a:prstGeom>
            <a:solidFill>
              <a:srgbClr val="F6C5A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lang="ja-JP" sz="17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一番大きい目もりは     　     　　gをあらわしています。</a:t>
              </a:r>
              <a:endPara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lang="ja-JP" sz="17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二番目に大きい目もりは</a:t>
              </a:r>
              <a:r>
                <a:rPr lang="ja-JP" sz="17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     　 　　   </a:t>
              </a:r>
              <a:r>
                <a:rPr lang="ja-JP" sz="17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gをあらわしています。</a:t>
              </a:r>
              <a:endParaRPr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lang="ja-JP" sz="17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三番目に大きい目もりは</a:t>
              </a:r>
              <a:r>
                <a:rPr lang="ja-JP" sz="17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  　    　　   </a:t>
              </a:r>
              <a:r>
                <a:rPr lang="ja-JP" sz="17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gをあらわしています。</a:t>
              </a:r>
              <a:endParaRPr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lang="ja-JP" sz="17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一番小さい目もりは</a:t>
              </a:r>
              <a:r>
                <a:rPr lang="ja-JP" sz="17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     　 　　   </a:t>
              </a:r>
              <a:r>
                <a:rPr lang="ja-JP" sz="17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gをあらわしています。</a:t>
              </a:r>
              <a:endParaRPr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0;p11"/>
            <p:cNvSpPr/>
            <p:nvPr/>
          </p:nvSpPr>
          <p:spPr>
            <a:xfrm>
              <a:off x="7883443" y="2152608"/>
              <a:ext cx="1081500" cy="5538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1;p11"/>
            <p:cNvSpPr/>
            <p:nvPr/>
          </p:nvSpPr>
          <p:spPr>
            <a:xfrm>
              <a:off x="8319341" y="2934184"/>
              <a:ext cx="1081500" cy="5538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;p11"/>
            <p:cNvSpPr/>
            <p:nvPr/>
          </p:nvSpPr>
          <p:spPr>
            <a:xfrm>
              <a:off x="8318692" y="3686596"/>
              <a:ext cx="1081500" cy="5538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3;p11"/>
            <p:cNvSpPr/>
            <p:nvPr/>
          </p:nvSpPr>
          <p:spPr>
            <a:xfrm>
              <a:off x="7883477" y="4481046"/>
              <a:ext cx="1081500" cy="5538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4" name="Google Shape;24;p11" title="はかり針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17704" y="2413539"/>
            <a:ext cx="1291256" cy="3956899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11"/>
          <p:cNvSpPr txBox="1"/>
          <p:nvPr/>
        </p:nvSpPr>
        <p:spPr>
          <a:xfrm>
            <a:off x="116034" y="118232"/>
            <a:ext cx="2670298" cy="369332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はかりを知ろう①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白紙">
  <p:cSld name="3_白紙">
    <p:bg>
      <p:bgPr>
        <a:solidFill>
          <a:srgbClr val="FAE2D5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2"/>
          <p:cNvSpPr/>
          <p:nvPr/>
        </p:nvSpPr>
        <p:spPr>
          <a:xfrm>
            <a:off x="-2" y="-1"/>
            <a:ext cx="12192001" cy="167819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" name="Google Shape;28;p12" descr="黒い背景と白い文字&#10;&#10;AI によって生成されたコンテンツは間違っている可能性があります。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482273" y="1520828"/>
            <a:ext cx="6603140" cy="57330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541" y="528963"/>
            <a:ext cx="12192001" cy="118184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2"/>
          <p:cNvSpPr txBox="1"/>
          <p:nvPr/>
        </p:nvSpPr>
        <p:spPr>
          <a:xfrm>
            <a:off x="116034" y="118232"/>
            <a:ext cx="2670298" cy="369332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目もりをよもう①</a:t>
            </a:r>
            <a:endParaRPr/>
          </a:p>
        </p:txBody>
      </p:sp>
      <p:sp>
        <p:nvSpPr>
          <p:cNvPr id="31" name="Google Shape;31;p12"/>
          <p:cNvSpPr txBox="1"/>
          <p:nvPr/>
        </p:nvSpPr>
        <p:spPr>
          <a:xfrm>
            <a:off x="5914405" y="2921863"/>
            <a:ext cx="5682649" cy="3407174"/>
          </a:xfrm>
          <a:prstGeom prst="rect">
            <a:avLst/>
          </a:prstGeom>
          <a:solidFill>
            <a:srgbClr val="F6C5AB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　　はかりがさしている目もりは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　　　　　　　　　　　　　　　   　</a:t>
            </a: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gです。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12"/>
          <p:cNvSpPr/>
          <p:nvPr/>
        </p:nvSpPr>
        <p:spPr>
          <a:xfrm>
            <a:off x="7092579" y="3883739"/>
            <a:ext cx="3314308" cy="157522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白紙">
  <p:cSld name="4_白紙">
    <p:bg>
      <p:bgPr>
        <a:solidFill>
          <a:srgbClr val="FAE2D5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3"/>
          <p:cNvSpPr/>
          <p:nvPr/>
        </p:nvSpPr>
        <p:spPr>
          <a:xfrm>
            <a:off x="-2" y="-1"/>
            <a:ext cx="12192001" cy="167819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" name="Google Shape;35;p13" descr="黒い背景と白い文字&#10;&#10;AI によって生成されたコンテンツは間違っている可能性があります。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482273" y="1520828"/>
            <a:ext cx="6603140" cy="5733067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541" y="528963"/>
            <a:ext cx="12192001" cy="118184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7" name="Google Shape;37;p13"/>
          <p:cNvGrpSpPr/>
          <p:nvPr/>
        </p:nvGrpSpPr>
        <p:grpSpPr>
          <a:xfrm>
            <a:off x="5914405" y="2921863"/>
            <a:ext cx="5682649" cy="3407174"/>
            <a:chOff x="5756143" y="2156932"/>
            <a:chExt cx="5682649" cy="3407174"/>
          </a:xfrm>
        </p:grpSpPr>
        <p:sp>
          <p:nvSpPr>
            <p:cNvPr id="38" name="Google Shape;38;p13"/>
            <p:cNvSpPr txBox="1"/>
            <p:nvPr/>
          </p:nvSpPr>
          <p:spPr>
            <a:xfrm>
              <a:off x="5756143" y="2156932"/>
              <a:ext cx="5682649" cy="3407174"/>
            </a:xfrm>
            <a:prstGeom prst="rect">
              <a:avLst/>
            </a:prstGeom>
            <a:solidFill>
              <a:srgbClr val="F6C5A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lang="ja-JP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　</a:t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lang="ja-JP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　　　　　はかりがさしている目もりは</a:t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lang="ja-JP" sz="18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　　　 　　　　　　　　　　　　　　　</a:t>
              </a:r>
              <a:r>
                <a:rPr lang="ja-JP" sz="1800">
                  <a:solidFill>
                    <a:schemeClr val="dk1"/>
                  </a:solidFill>
                </a:rPr>
                <a:t>  </a:t>
              </a:r>
              <a:r>
                <a:rPr lang="ja-JP" sz="18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　</a:t>
              </a:r>
              <a:r>
                <a:rPr lang="ja-JP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gです。</a:t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39;p13"/>
            <p:cNvSpPr/>
            <p:nvPr/>
          </p:nvSpPr>
          <p:spPr>
            <a:xfrm>
              <a:off x="6934317" y="3118808"/>
              <a:ext cx="3314308" cy="157522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0" name="Google Shape;40;p13"/>
          <p:cNvSpPr txBox="1"/>
          <p:nvPr/>
        </p:nvSpPr>
        <p:spPr>
          <a:xfrm>
            <a:off x="116034" y="118232"/>
            <a:ext cx="2670298" cy="369332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問題を作ろう①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白紙">
  <p:cSld name="5_白紙">
    <p:bg>
      <p:bgPr>
        <a:solidFill>
          <a:srgbClr val="FFFF99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4"/>
          <p:cNvSpPr/>
          <p:nvPr/>
        </p:nvSpPr>
        <p:spPr>
          <a:xfrm>
            <a:off x="-2" y="-1"/>
            <a:ext cx="12192001" cy="167819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</a:t>
            </a:r>
            <a:r>
              <a:rPr lang="ja-JP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このはかりは</a:t>
            </a:r>
            <a:r>
              <a:rPr lang="ja-JP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ja-JP" sz="24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　 　　   　　　　</a:t>
            </a:r>
            <a:r>
              <a:rPr lang="ja-JP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</a:t>
            </a:r>
            <a:r>
              <a:rPr lang="ja-JP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gまで、はかることができます。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" name="Google Shape;43;p14" descr="グラフ, サンバースト図&#10;&#10;AI によって生成されたコンテンツは間違っている可能性があります。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808019" y="1590451"/>
            <a:ext cx="7545259" cy="526754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4" name="Google Shape;44;p14"/>
          <p:cNvGrpSpPr/>
          <p:nvPr/>
        </p:nvGrpSpPr>
        <p:grpSpPr>
          <a:xfrm>
            <a:off x="6089585" y="2934974"/>
            <a:ext cx="5412000" cy="2308800"/>
            <a:chOff x="6705048" y="2934974"/>
            <a:chExt cx="5412000" cy="2308800"/>
          </a:xfrm>
        </p:grpSpPr>
        <p:sp>
          <p:nvSpPr>
            <p:cNvPr id="45" name="Google Shape;45;p14"/>
            <p:cNvSpPr txBox="1"/>
            <p:nvPr/>
          </p:nvSpPr>
          <p:spPr>
            <a:xfrm>
              <a:off x="6705048" y="2934974"/>
              <a:ext cx="5412000" cy="2308800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lang="ja-JP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　大きい目もりは</a:t>
              </a:r>
              <a:r>
                <a:rPr lang="ja-JP" sz="16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    　     　　</a:t>
              </a:r>
              <a:r>
                <a:rPr lang="ja-JP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gをあらわしています。</a:t>
              </a: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lang="ja-JP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　小さい目もりは</a:t>
              </a:r>
              <a:r>
                <a:rPr lang="ja-JP" sz="16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     　 　　   </a:t>
              </a:r>
              <a:r>
                <a:rPr lang="ja-JP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gをあらわしています。</a:t>
              </a: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14"/>
            <p:cNvSpPr/>
            <p:nvPr/>
          </p:nvSpPr>
          <p:spPr>
            <a:xfrm>
              <a:off x="8483092" y="3305352"/>
              <a:ext cx="1081500" cy="5538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14"/>
            <p:cNvSpPr/>
            <p:nvPr/>
          </p:nvSpPr>
          <p:spPr>
            <a:xfrm>
              <a:off x="8474291" y="4287653"/>
              <a:ext cx="1081500" cy="5538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48" name="Google Shape;48;p14" title="はかり針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17704" y="2281655"/>
            <a:ext cx="1291256" cy="3956899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14"/>
          <p:cNvSpPr txBox="1"/>
          <p:nvPr/>
        </p:nvSpPr>
        <p:spPr>
          <a:xfrm>
            <a:off x="116034" y="118232"/>
            <a:ext cx="2670298" cy="369332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はかりを知ろう②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白紙">
  <p:cSld name="2_白紙">
    <p:bg>
      <p:bgPr>
        <a:solidFill>
          <a:srgbClr val="FFFF99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5"/>
          <p:cNvSpPr/>
          <p:nvPr/>
        </p:nvSpPr>
        <p:spPr>
          <a:xfrm>
            <a:off x="-2" y="-1"/>
            <a:ext cx="12192001" cy="167819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" name="Google Shape;52;p15" descr="グラフ, サンバースト図&#10;&#10;AI によって生成されたコンテンツは間違っている可能性があります。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808019" y="1590451"/>
            <a:ext cx="7545259" cy="5267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3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877" y="439948"/>
            <a:ext cx="12125641" cy="130244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5"/>
          <p:cNvSpPr txBox="1"/>
          <p:nvPr/>
        </p:nvSpPr>
        <p:spPr>
          <a:xfrm>
            <a:off x="116034" y="118232"/>
            <a:ext cx="2670298" cy="369332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目もりをよもう②</a:t>
            </a:r>
            <a:endParaRPr/>
          </a:p>
        </p:txBody>
      </p:sp>
      <p:sp>
        <p:nvSpPr>
          <p:cNvPr id="55" name="Google Shape;55;p15"/>
          <p:cNvSpPr txBox="1"/>
          <p:nvPr/>
        </p:nvSpPr>
        <p:spPr>
          <a:xfrm>
            <a:off x="5914405" y="2921863"/>
            <a:ext cx="5682649" cy="3407174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　　はかりがさしている目もりは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　　　　　　　　　　      　 　　   　</a:t>
            </a: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gです。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5"/>
          <p:cNvSpPr/>
          <p:nvPr/>
        </p:nvSpPr>
        <p:spPr>
          <a:xfrm>
            <a:off x="7092579" y="3883739"/>
            <a:ext cx="3314308" cy="157522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白紙">
  <p:cSld name="6_白紙">
    <p:bg>
      <p:bgPr>
        <a:solidFill>
          <a:srgbClr val="FFFF99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6"/>
          <p:cNvSpPr/>
          <p:nvPr/>
        </p:nvSpPr>
        <p:spPr>
          <a:xfrm>
            <a:off x="-2" y="-1"/>
            <a:ext cx="12192001" cy="167819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9" name="Google Shape;59;p16" descr="グラフ, サンバースト図&#10;&#10;AI によって生成されたコンテンツは間違っている可能性があります。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808019" y="1590451"/>
            <a:ext cx="7545259" cy="5267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877" y="439948"/>
            <a:ext cx="12125641" cy="1302445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6"/>
          <p:cNvSpPr txBox="1"/>
          <p:nvPr/>
        </p:nvSpPr>
        <p:spPr>
          <a:xfrm>
            <a:off x="116034" y="118232"/>
            <a:ext cx="2670298" cy="369332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問題を作ろう②</a:t>
            </a:r>
            <a:endParaRPr/>
          </a:p>
        </p:txBody>
      </p:sp>
      <p:sp>
        <p:nvSpPr>
          <p:cNvPr id="62" name="Google Shape;62;p16"/>
          <p:cNvSpPr txBox="1"/>
          <p:nvPr/>
        </p:nvSpPr>
        <p:spPr>
          <a:xfrm>
            <a:off x="5914405" y="2921863"/>
            <a:ext cx="5682649" cy="3407174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　　はかりがさしている目もりは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　　　　　　　　　　      　 　　   　</a:t>
            </a: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gです。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6"/>
          <p:cNvSpPr/>
          <p:nvPr/>
        </p:nvSpPr>
        <p:spPr>
          <a:xfrm>
            <a:off x="7092579" y="3883739"/>
            <a:ext cx="3314308" cy="157522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白紙">
  <p:cSld name="7_白紙">
    <p:bg>
      <p:bgPr>
        <a:solidFill>
          <a:srgbClr val="C0E4F5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7" descr="サンバースト図&#10;&#10;AI によって生成されたコンテンツは間違っている可能性があります。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310550" y="1532730"/>
            <a:ext cx="8343288" cy="5569581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7"/>
          <p:cNvSpPr txBox="1"/>
          <p:nvPr/>
        </p:nvSpPr>
        <p:spPr>
          <a:xfrm>
            <a:off x="6452131" y="2811875"/>
            <a:ext cx="4870800" cy="3140100"/>
          </a:xfrm>
          <a:prstGeom prst="rect">
            <a:avLst/>
          </a:prstGeom>
          <a:solidFill>
            <a:srgbClr val="82CAEB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一番大きい目もりは</a:t>
            </a:r>
            <a:r>
              <a:rPr lang="ja-JP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　     　　</a:t>
            </a: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gです。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二番目に大きい目もりは</a:t>
            </a:r>
            <a:r>
              <a:rPr lang="ja-JP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　 　　   </a:t>
            </a: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gです。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一番小さい目もりは</a:t>
            </a:r>
            <a:r>
              <a:rPr lang="ja-JP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　 　　   </a:t>
            </a: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gです。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7"/>
          <p:cNvSpPr/>
          <p:nvPr/>
        </p:nvSpPr>
        <p:spPr>
          <a:xfrm>
            <a:off x="8677820" y="3279532"/>
            <a:ext cx="1081500" cy="553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7"/>
          <p:cNvSpPr/>
          <p:nvPr/>
        </p:nvSpPr>
        <p:spPr>
          <a:xfrm>
            <a:off x="9152605" y="4035670"/>
            <a:ext cx="1081500" cy="553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7"/>
          <p:cNvSpPr/>
          <p:nvPr/>
        </p:nvSpPr>
        <p:spPr>
          <a:xfrm>
            <a:off x="8695404" y="4888524"/>
            <a:ext cx="1081500" cy="553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7"/>
          <p:cNvSpPr/>
          <p:nvPr/>
        </p:nvSpPr>
        <p:spPr>
          <a:xfrm>
            <a:off x="-2" y="-1"/>
            <a:ext cx="12192001" cy="167819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</a:t>
            </a:r>
            <a:r>
              <a:rPr lang="ja-JP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このはかりは</a:t>
            </a:r>
            <a:r>
              <a:rPr lang="ja-JP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ja-JP" sz="24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　 　　   　　　　</a:t>
            </a:r>
            <a:r>
              <a:rPr lang="ja-JP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</a:t>
            </a:r>
            <a:r>
              <a:rPr lang="ja-JP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gまで、はかることができます。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71;p17" title="はかり針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12199" y="2343203"/>
            <a:ext cx="1291256" cy="3956899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7"/>
          <p:cNvSpPr txBox="1"/>
          <p:nvPr/>
        </p:nvSpPr>
        <p:spPr>
          <a:xfrm>
            <a:off x="116034" y="118232"/>
            <a:ext cx="2670298" cy="369332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はかりを知ろう③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白紙">
  <p:cSld name="1_白紙">
    <p:bg>
      <p:bgPr>
        <a:solidFill>
          <a:srgbClr val="C0E4F5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8"/>
          <p:cNvSpPr/>
          <p:nvPr/>
        </p:nvSpPr>
        <p:spPr>
          <a:xfrm>
            <a:off x="-2" y="-1"/>
            <a:ext cx="12192001" cy="167819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5" name="Google Shape;75;p18" descr="サンバースト図&#10;&#10;AI によって生成されたコンテンツは間違っている可能性があります。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310550" y="1532730"/>
            <a:ext cx="8343288" cy="5569581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8" descr="図形&#10;&#10;AI によって生成されたコンテンツは間違っている可能性があります。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4667" y="396814"/>
            <a:ext cx="12232792" cy="1330465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8"/>
          <p:cNvSpPr txBox="1"/>
          <p:nvPr/>
        </p:nvSpPr>
        <p:spPr>
          <a:xfrm>
            <a:off x="116034" y="118232"/>
            <a:ext cx="2670298" cy="369332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目もりをよもう③</a:t>
            </a:r>
            <a:endParaRPr/>
          </a:p>
        </p:txBody>
      </p:sp>
      <p:sp>
        <p:nvSpPr>
          <p:cNvPr id="78" name="Google Shape;78;p18"/>
          <p:cNvSpPr txBox="1"/>
          <p:nvPr/>
        </p:nvSpPr>
        <p:spPr>
          <a:xfrm>
            <a:off x="5914405" y="2921863"/>
            <a:ext cx="5682649" cy="3407174"/>
          </a:xfrm>
          <a:prstGeom prst="rect">
            <a:avLst/>
          </a:prstGeom>
          <a:solidFill>
            <a:srgbClr val="82CAEB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　　はかりがさしている目もりは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　　　　　　　　　　      　 　　   　</a:t>
            </a: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gです。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8"/>
          <p:cNvSpPr/>
          <p:nvPr/>
        </p:nvSpPr>
        <p:spPr>
          <a:xfrm>
            <a:off x="7092579" y="3883739"/>
            <a:ext cx="3314308" cy="157522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白紙">
  <p:cSld name="8_白紙">
    <p:bg>
      <p:bgPr>
        <a:solidFill>
          <a:srgbClr val="C0E4F5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9"/>
          <p:cNvSpPr/>
          <p:nvPr/>
        </p:nvSpPr>
        <p:spPr>
          <a:xfrm>
            <a:off x="-2" y="-1"/>
            <a:ext cx="12192001" cy="167819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2" name="Google Shape;82;p19" descr="サンバースト図&#10;&#10;AI によって生成されたコンテンツは間違っている可能性があります。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310550" y="1532730"/>
            <a:ext cx="8343288" cy="5569581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9" descr="図形&#10;&#10;AI によって生成されたコンテンツは間違っている可能性があります。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4667" y="396814"/>
            <a:ext cx="12232792" cy="133046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9"/>
          <p:cNvSpPr txBox="1"/>
          <p:nvPr/>
        </p:nvSpPr>
        <p:spPr>
          <a:xfrm>
            <a:off x="116034" y="118232"/>
            <a:ext cx="2670298" cy="369332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問題を作ろう③</a:t>
            </a:r>
            <a:endParaRPr/>
          </a:p>
        </p:txBody>
      </p:sp>
      <p:sp>
        <p:nvSpPr>
          <p:cNvPr id="85" name="Google Shape;85;p19"/>
          <p:cNvSpPr txBox="1"/>
          <p:nvPr/>
        </p:nvSpPr>
        <p:spPr>
          <a:xfrm>
            <a:off x="5914405" y="2921863"/>
            <a:ext cx="5682649" cy="3407174"/>
          </a:xfrm>
          <a:prstGeom prst="rect">
            <a:avLst/>
          </a:prstGeom>
          <a:solidFill>
            <a:srgbClr val="82CAEB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　　はかりがさしている目もりは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　　　　　　　　　　      　 　　   　</a:t>
            </a: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gです。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9"/>
          <p:cNvSpPr/>
          <p:nvPr/>
        </p:nvSpPr>
        <p:spPr>
          <a:xfrm>
            <a:off x="7092579" y="3883739"/>
            <a:ext cx="3314308" cy="157522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sz="44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"/>
          <p:cNvSpPr txBox="1"/>
          <p:nvPr/>
        </p:nvSpPr>
        <p:spPr>
          <a:xfrm>
            <a:off x="2981750" y="651675"/>
            <a:ext cx="2272200" cy="6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</a:endParaRPr>
          </a:p>
        </p:txBody>
      </p:sp>
      <p:sp>
        <p:nvSpPr>
          <p:cNvPr id="97" name="Google Shape;97;p1"/>
          <p:cNvSpPr txBox="1"/>
          <p:nvPr/>
        </p:nvSpPr>
        <p:spPr>
          <a:xfrm>
            <a:off x="7937600" y="2765825"/>
            <a:ext cx="976800" cy="4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</a:endParaRPr>
          </a:p>
        </p:txBody>
      </p:sp>
      <p:sp>
        <p:nvSpPr>
          <p:cNvPr id="98" name="Google Shape;98;p1"/>
          <p:cNvSpPr txBox="1"/>
          <p:nvPr/>
        </p:nvSpPr>
        <p:spPr>
          <a:xfrm>
            <a:off x="8359175" y="3536975"/>
            <a:ext cx="976800" cy="4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</a:endParaRPr>
          </a:p>
        </p:txBody>
      </p:sp>
      <p:sp>
        <p:nvSpPr>
          <p:cNvPr id="99" name="Google Shape;99;p1"/>
          <p:cNvSpPr txBox="1"/>
          <p:nvPr/>
        </p:nvSpPr>
        <p:spPr>
          <a:xfrm>
            <a:off x="7937600" y="2765825"/>
            <a:ext cx="976800" cy="4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</a:endParaRPr>
          </a:p>
        </p:txBody>
      </p:sp>
      <p:sp>
        <p:nvSpPr>
          <p:cNvPr id="100" name="Google Shape;100;p1"/>
          <p:cNvSpPr txBox="1"/>
          <p:nvPr/>
        </p:nvSpPr>
        <p:spPr>
          <a:xfrm>
            <a:off x="8359175" y="4308125"/>
            <a:ext cx="976800" cy="4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</a:endParaRPr>
          </a:p>
        </p:txBody>
      </p:sp>
      <p:sp>
        <p:nvSpPr>
          <p:cNvPr id="101" name="Google Shape;101;p1"/>
          <p:cNvSpPr txBox="1"/>
          <p:nvPr/>
        </p:nvSpPr>
        <p:spPr>
          <a:xfrm>
            <a:off x="7937600" y="5079275"/>
            <a:ext cx="976800" cy="4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2" title="はかり針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7663671">
            <a:off x="2169384" y="2396606"/>
            <a:ext cx="1291256" cy="39568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5" name="Google Shape;115;p2"/>
          <p:cNvGrpSpPr/>
          <p:nvPr/>
        </p:nvGrpSpPr>
        <p:grpSpPr>
          <a:xfrm>
            <a:off x="138385" y="1073208"/>
            <a:ext cx="4100713" cy="755594"/>
            <a:chOff x="-2620563" y="793512"/>
            <a:chExt cx="4825880" cy="916954"/>
          </a:xfrm>
        </p:grpSpPr>
        <p:sp>
          <p:nvSpPr>
            <p:cNvPr id="116" name="Google Shape;116;p2"/>
            <p:cNvSpPr txBox="1"/>
            <p:nvPr/>
          </p:nvSpPr>
          <p:spPr>
            <a:xfrm>
              <a:off x="-2620563" y="911849"/>
              <a:ext cx="4795555" cy="798617"/>
            </a:xfrm>
            <a:prstGeom prst="rect">
              <a:avLst/>
            </a:prstGeom>
            <a:solidFill>
              <a:srgbClr val="FAE2D5">
                <a:alpha val="4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6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2120922" y="793512"/>
              <a:ext cx="84395" cy="906192"/>
            </a:xfrm>
            <a:custGeom>
              <a:avLst/>
              <a:gdLst/>
              <a:ahLst/>
              <a:cxnLst/>
              <a:rect l="l" t="t" r="r" b="b"/>
              <a:pathLst>
                <a:path w="111211" h="1056179" extrusionOk="0">
                  <a:moveTo>
                    <a:pt x="0" y="1056179"/>
                  </a:moveTo>
                  <a:lnTo>
                    <a:pt x="71253" y="0"/>
                  </a:lnTo>
                  <a:lnTo>
                    <a:pt x="111211" y="1055609"/>
                  </a:lnTo>
                  <a:lnTo>
                    <a:pt x="0" y="1056179"/>
                  </a:lnTo>
                  <a:close/>
                </a:path>
              </a:pathLst>
            </a:custGeom>
            <a:solidFill>
              <a:srgbClr val="FF0000"/>
            </a:solidFill>
            <a:ln w="19050" cap="flat" cmpd="sng">
              <a:solidFill>
                <a:srgbClr val="08283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0" name="Google Shape;120;p2"/>
          <p:cNvSpPr txBox="1"/>
          <p:nvPr/>
        </p:nvSpPr>
        <p:spPr>
          <a:xfrm>
            <a:off x="7259000" y="3968800"/>
            <a:ext cx="3053700" cy="14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2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3" title="はかり針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2174832">
            <a:off x="2173268" y="2396605"/>
            <a:ext cx="1291256" cy="395689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6" name="Google Shape;126;p3"/>
          <p:cNvGrpSpPr/>
          <p:nvPr/>
        </p:nvGrpSpPr>
        <p:grpSpPr>
          <a:xfrm>
            <a:off x="133392" y="1062450"/>
            <a:ext cx="1204520" cy="755594"/>
            <a:chOff x="-2620563" y="793512"/>
            <a:chExt cx="4825880" cy="916954"/>
          </a:xfrm>
        </p:grpSpPr>
        <p:sp>
          <p:nvSpPr>
            <p:cNvPr id="127" name="Google Shape;127;p3"/>
            <p:cNvSpPr txBox="1"/>
            <p:nvPr/>
          </p:nvSpPr>
          <p:spPr>
            <a:xfrm>
              <a:off x="-2620563" y="911849"/>
              <a:ext cx="4795555" cy="798617"/>
            </a:xfrm>
            <a:prstGeom prst="rect">
              <a:avLst/>
            </a:prstGeom>
            <a:solidFill>
              <a:srgbClr val="FAE2D5">
                <a:alpha val="4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6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3"/>
            <p:cNvSpPr/>
            <p:nvPr/>
          </p:nvSpPr>
          <p:spPr>
            <a:xfrm>
              <a:off x="2120922" y="793512"/>
              <a:ext cx="84395" cy="906192"/>
            </a:xfrm>
            <a:custGeom>
              <a:avLst/>
              <a:gdLst/>
              <a:ahLst/>
              <a:cxnLst/>
              <a:rect l="l" t="t" r="r" b="b"/>
              <a:pathLst>
                <a:path w="111211" h="1056179" extrusionOk="0">
                  <a:moveTo>
                    <a:pt x="0" y="1056179"/>
                  </a:moveTo>
                  <a:lnTo>
                    <a:pt x="71253" y="0"/>
                  </a:lnTo>
                  <a:lnTo>
                    <a:pt x="111211" y="1055609"/>
                  </a:lnTo>
                  <a:lnTo>
                    <a:pt x="0" y="1056179"/>
                  </a:lnTo>
                  <a:close/>
                </a:path>
              </a:pathLst>
            </a:custGeom>
            <a:solidFill>
              <a:srgbClr val="FF0000"/>
            </a:solidFill>
            <a:ln w="19050" cap="flat" cmpd="sng">
              <a:solidFill>
                <a:srgbClr val="08283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4" name="Google Shape;134;p3"/>
          <p:cNvSpPr txBox="1"/>
          <p:nvPr/>
        </p:nvSpPr>
        <p:spPr>
          <a:xfrm>
            <a:off x="7259000" y="3968800"/>
            <a:ext cx="3053700" cy="14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200" dirty="0">
              <a:solidFill>
                <a:schemeClr val="dk1"/>
              </a:solidFill>
            </a:endParaRPr>
          </a:p>
        </p:txBody>
      </p:sp>
      <p:sp>
        <p:nvSpPr>
          <p:cNvPr id="135" name="Google Shape;135;p3"/>
          <p:cNvSpPr txBox="1"/>
          <p:nvPr/>
        </p:nvSpPr>
        <p:spPr>
          <a:xfrm>
            <a:off x="7937600" y="2765825"/>
            <a:ext cx="976800" cy="4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4"/>
          <p:cNvSpPr txBox="1"/>
          <p:nvPr/>
        </p:nvSpPr>
        <p:spPr>
          <a:xfrm>
            <a:off x="2981750" y="651675"/>
            <a:ext cx="2272200" cy="6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</a:endParaRPr>
          </a:p>
        </p:txBody>
      </p:sp>
      <p:sp>
        <p:nvSpPr>
          <p:cNvPr id="146" name="Google Shape;146;p4"/>
          <p:cNvSpPr txBox="1"/>
          <p:nvPr/>
        </p:nvSpPr>
        <p:spPr>
          <a:xfrm>
            <a:off x="7896475" y="3321050"/>
            <a:ext cx="976800" cy="4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</a:endParaRPr>
          </a:p>
        </p:txBody>
      </p:sp>
      <p:sp>
        <p:nvSpPr>
          <p:cNvPr id="147" name="Google Shape;147;p4"/>
          <p:cNvSpPr txBox="1"/>
          <p:nvPr/>
        </p:nvSpPr>
        <p:spPr>
          <a:xfrm>
            <a:off x="7896475" y="4318400"/>
            <a:ext cx="976800" cy="4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5" title="はかり針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261444">
            <a:off x="2317705" y="2286538"/>
            <a:ext cx="1291256" cy="395689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3" name="Google Shape;153;p5"/>
          <p:cNvGrpSpPr/>
          <p:nvPr/>
        </p:nvGrpSpPr>
        <p:grpSpPr>
          <a:xfrm>
            <a:off x="405188" y="1057660"/>
            <a:ext cx="5394480" cy="696398"/>
            <a:chOff x="-2620563" y="793512"/>
            <a:chExt cx="4825880" cy="916954"/>
          </a:xfrm>
        </p:grpSpPr>
        <p:sp>
          <p:nvSpPr>
            <p:cNvPr id="154" name="Google Shape;154;p5"/>
            <p:cNvSpPr txBox="1"/>
            <p:nvPr/>
          </p:nvSpPr>
          <p:spPr>
            <a:xfrm>
              <a:off x="-2620563" y="911849"/>
              <a:ext cx="4795555" cy="798617"/>
            </a:xfrm>
            <a:prstGeom prst="rect">
              <a:avLst/>
            </a:prstGeom>
            <a:solidFill>
              <a:srgbClr val="FFFF99">
                <a:alpha val="4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6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5"/>
            <p:cNvSpPr/>
            <p:nvPr/>
          </p:nvSpPr>
          <p:spPr>
            <a:xfrm>
              <a:off x="2120922" y="793512"/>
              <a:ext cx="84395" cy="906192"/>
            </a:xfrm>
            <a:custGeom>
              <a:avLst/>
              <a:gdLst/>
              <a:ahLst/>
              <a:cxnLst/>
              <a:rect l="l" t="t" r="r" b="b"/>
              <a:pathLst>
                <a:path w="111211" h="1056179" extrusionOk="0">
                  <a:moveTo>
                    <a:pt x="0" y="1056179"/>
                  </a:moveTo>
                  <a:lnTo>
                    <a:pt x="71253" y="0"/>
                  </a:lnTo>
                  <a:lnTo>
                    <a:pt x="111211" y="1055609"/>
                  </a:lnTo>
                  <a:lnTo>
                    <a:pt x="0" y="1056179"/>
                  </a:lnTo>
                  <a:close/>
                </a:path>
              </a:pathLst>
            </a:custGeom>
            <a:solidFill>
              <a:srgbClr val="FF0000"/>
            </a:solidFill>
            <a:ln w="19050" cap="flat" cmpd="sng">
              <a:solidFill>
                <a:srgbClr val="08283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0" name="Google Shape;160;p5"/>
          <p:cNvSpPr txBox="1"/>
          <p:nvPr/>
        </p:nvSpPr>
        <p:spPr>
          <a:xfrm>
            <a:off x="7259000" y="3968800"/>
            <a:ext cx="3053700" cy="14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2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6" title="はかり針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2335542" y="2289024"/>
            <a:ext cx="1291256" cy="39568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8" name="Google Shape;168;p6"/>
          <p:cNvGrpSpPr/>
          <p:nvPr/>
        </p:nvGrpSpPr>
        <p:grpSpPr>
          <a:xfrm>
            <a:off x="405188" y="1057660"/>
            <a:ext cx="2854479" cy="696398"/>
            <a:chOff x="-2620563" y="793512"/>
            <a:chExt cx="4825880" cy="916954"/>
          </a:xfrm>
        </p:grpSpPr>
        <p:sp>
          <p:nvSpPr>
            <p:cNvPr id="169" name="Google Shape;169;p6"/>
            <p:cNvSpPr txBox="1"/>
            <p:nvPr/>
          </p:nvSpPr>
          <p:spPr>
            <a:xfrm>
              <a:off x="-2620563" y="911849"/>
              <a:ext cx="4795555" cy="798617"/>
            </a:xfrm>
            <a:prstGeom prst="rect">
              <a:avLst/>
            </a:prstGeom>
            <a:solidFill>
              <a:srgbClr val="FFFF99">
                <a:alpha val="4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6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" name="Google Shape;170;p6"/>
            <p:cNvSpPr/>
            <p:nvPr/>
          </p:nvSpPr>
          <p:spPr>
            <a:xfrm>
              <a:off x="2120922" y="793512"/>
              <a:ext cx="84395" cy="906192"/>
            </a:xfrm>
            <a:custGeom>
              <a:avLst/>
              <a:gdLst/>
              <a:ahLst/>
              <a:cxnLst/>
              <a:rect l="l" t="t" r="r" b="b"/>
              <a:pathLst>
                <a:path w="111211" h="1056179" extrusionOk="0">
                  <a:moveTo>
                    <a:pt x="0" y="1056179"/>
                  </a:moveTo>
                  <a:lnTo>
                    <a:pt x="71253" y="0"/>
                  </a:lnTo>
                  <a:lnTo>
                    <a:pt x="111211" y="1055609"/>
                  </a:lnTo>
                  <a:lnTo>
                    <a:pt x="0" y="1056179"/>
                  </a:lnTo>
                  <a:close/>
                </a:path>
              </a:pathLst>
            </a:custGeom>
            <a:solidFill>
              <a:srgbClr val="FF0000"/>
            </a:solidFill>
            <a:ln w="19050" cap="flat" cmpd="sng">
              <a:solidFill>
                <a:srgbClr val="08283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1" name="Google Shape;171;p6"/>
          <p:cNvSpPr txBox="1"/>
          <p:nvPr/>
        </p:nvSpPr>
        <p:spPr>
          <a:xfrm>
            <a:off x="7259000" y="3968800"/>
            <a:ext cx="3053700" cy="14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7"/>
          <p:cNvSpPr txBox="1"/>
          <p:nvPr/>
        </p:nvSpPr>
        <p:spPr>
          <a:xfrm>
            <a:off x="2981750" y="651675"/>
            <a:ext cx="2272200" cy="6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</a:endParaRPr>
          </a:p>
        </p:txBody>
      </p:sp>
      <p:sp>
        <p:nvSpPr>
          <p:cNvPr id="181" name="Google Shape;181;p7"/>
          <p:cNvSpPr txBox="1"/>
          <p:nvPr/>
        </p:nvSpPr>
        <p:spPr>
          <a:xfrm>
            <a:off x="8739600" y="3310750"/>
            <a:ext cx="976800" cy="4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</a:endParaRPr>
          </a:p>
        </p:txBody>
      </p:sp>
      <p:sp>
        <p:nvSpPr>
          <p:cNvPr id="182" name="Google Shape;182;p7"/>
          <p:cNvSpPr txBox="1"/>
          <p:nvPr/>
        </p:nvSpPr>
        <p:spPr>
          <a:xfrm>
            <a:off x="9192000" y="4061325"/>
            <a:ext cx="976800" cy="4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</a:endParaRPr>
          </a:p>
        </p:txBody>
      </p:sp>
      <p:sp>
        <p:nvSpPr>
          <p:cNvPr id="183" name="Google Shape;183;p7"/>
          <p:cNvSpPr txBox="1"/>
          <p:nvPr/>
        </p:nvSpPr>
        <p:spPr>
          <a:xfrm>
            <a:off x="8739600" y="4935275"/>
            <a:ext cx="976800" cy="4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8" title="はかり針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7221242">
            <a:off x="2216307" y="2342814"/>
            <a:ext cx="1291257" cy="395689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9" name="Google Shape;189;p8"/>
          <p:cNvGrpSpPr/>
          <p:nvPr/>
        </p:nvGrpSpPr>
        <p:grpSpPr>
          <a:xfrm>
            <a:off x="176271" y="1123721"/>
            <a:ext cx="3910988" cy="664640"/>
            <a:chOff x="-2620563" y="793512"/>
            <a:chExt cx="4825880" cy="916954"/>
          </a:xfrm>
        </p:grpSpPr>
        <p:sp>
          <p:nvSpPr>
            <p:cNvPr id="190" name="Google Shape;190;p8"/>
            <p:cNvSpPr txBox="1"/>
            <p:nvPr/>
          </p:nvSpPr>
          <p:spPr>
            <a:xfrm>
              <a:off x="-2620563" y="911849"/>
              <a:ext cx="4795555" cy="798617"/>
            </a:xfrm>
            <a:prstGeom prst="rect">
              <a:avLst/>
            </a:prstGeom>
            <a:solidFill>
              <a:srgbClr val="C0E4F5">
                <a:alpha val="4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6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8"/>
            <p:cNvSpPr/>
            <p:nvPr/>
          </p:nvSpPr>
          <p:spPr>
            <a:xfrm>
              <a:off x="2120922" y="793512"/>
              <a:ext cx="84395" cy="906192"/>
            </a:xfrm>
            <a:custGeom>
              <a:avLst/>
              <a:gdLst/>
              <a:ahLst/>
              <a:cxnLst/>
              <a:rect l="l" t="t" r="r" b="b"/>
              <a:pathLst>
                <a:path w="111211" h="1056179" extrusionOk="0">
                  <a:moveTo>
                    <a:pt x="0" y="1056179"/>
                  </a:moveTo>
                  <a:lnTo>
                    <a:pt x="71253" y="0"/>
                  </a:lnTo>
                  <a:lnTo>
                    <a:pt x="111211" y="1055609"/>
                  </a:lnTo>
                  <a:lnTo>
                    <a:pt x="0" y="1056179"/>
                  </a:lnTo>
                  <a:close/>
                </a:path>
              </a:pathLst>
            </a:custGeom>
            <a:solidFill>
              <a:srgbClr val="FF0000"/>
            </a:solidFill>
            <a:ln w="19050" cap="flat" cmpd="sng">
              <a:solidFill>
                <a:srgbClr val="08283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7" name="Google Shape;197;p8"/>
          <p:cNvSpPr txBox="1"/>
          <p:nvPr/>
        </p:nvSpPr>
        <p:spPr>
          <a:xfrm>
            <a:off x="7259000" y="3968800"/>
            <a:ext cx="3053700" cy="14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Google Shape;202;p9" title="はかり針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4307158">
            <a:off x="2216307" y="2342815"/>
            <a:ext cx="1291256" cy="395689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5" name="Google Shape;205;p9"/>
          <p:cNvGrpSpPr/>
          <p:nvPr/>
        </p:nvGrpSpPr>
        <p:grpSpPr>
          <a:xfrm>
            <a:off x="176271" y="1123721"/>
            <a:ext cx="2329185" cy="664640"/>
            <a:chOff x="-2620563" y="793512"/>
            <a:chExt cx="4825880" cy="916954"/>
          </a:xfrm>
        </p:grpSpPr>
        <p:sp>
          <p:nvSpPr>
            <p:cNvPr id="206" name="Google Shape;206;p9"/>
            <p:cNvSpPr txBox="1"/>
            <p:nvPr/>
          </p:nvSpPr>
          <p:spPr>
            <a:xfrm>
              <a:off x="-2620563" y="911849"/>
              <a:ext cx="4795555" cy="798617"/>
            </a:xfrm>
            <a:prstGeom prst="rect">
              <a:avLst/>
            </a:prstGeom>
            <a:solidFill>
              <a:srgbClr val="C0E4F5">
                <a:alpha val="4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6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" name="Google Shape;207;p9"/>
            <p:cNvSpPr/>
            <p:nvPr/>
          </p:nvSpPr>
          <p:spPr>
            <a:xfrm>
              <a:off x="2120922" y="793512"/>
              <a:ext cx="84395" cy="906192"/>
            </a:xfrm>
            <a:custGeom>
              <a:avLst/>
              <a:gdLst/>
              <a:ahLst/>
              <a:cxnLst/>
              <a:rect l="l" t="t" r="r" b="b"/>
              <a:pathLst>
                <a:path w="111211" h="1056179" extrusionOk="0">
                  <a:moveTo>
                    <a:pt x="0" y="1056179"/>
                  </a:moveTo>
                  <a:lnTo>
                    <a:pt x="71253" y="0"/>
                  </a:lnTo>
                  <a:lnTo>
                    <a:pt x="111211" y="1055609"/>
                  </a:lnTo>
                  <a:lnTo>
                    <a:pt x="0" y="1056179"/>
                  </a:lnTo>
                  <a:close/>
                </a:path>
              </a:pathLst>
            </a:custGeom>
            <a:solidFill>
              <a:srgbClr val="FF0000"/>
            </a:solidFill>
            <a:ln w="19050" cap="flat" cmpd="sng">
              <a:solidFill>
                <a:srgbClr val="08283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8" name="Google Shape;208;p9"/>
          <p:cNvSpPr txBox="1"/>
          <p:nvPr/>
        </p:nvSpPr>
        <p:spPr>
          <a:xfrm>
            <a:off x="7259000" y="3968800"/>
            <a:ext cx="3053700" cy="14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728bc0fdc52b5e6d067aa5c47e9a9518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53d00d6f3e6be8146a5720eaed4b0c2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ED653773-C5F1-4BB1-8ACB-BF2F385297D1}"/>
</file>

<file path=customXml/itemProps2.xml><?xml version="1.0" encoding="utf-8"?>
<ds:datastoreItem xmlns:ds="http://schemas.openxmlformats.org/officeDocument/2006/customXml" ds:itemID="{7C7FCBCB-11EC-4063-998D-BD64B28014EA}"/>
</file>

<file path=customXml/itemProps3.xml><?xml version="1.0" encoding="utf-8"?>
<ds:datastoreItem xmlns:ds="http://schemas.openxmlformats.org/officeDocument/2006/customXml" ds:itemID="{FF58A05E-0238-47A4-B462-1AD9785F84F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ワイド画面</PresentationFormat>
  <Paragraphs>1</Paragraphs>
  <Slides>9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2" baseType="lpstr">
      <vt:lpstr>Arial</vt:lpstr>
      <vt:lpstr>Play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/>
  <cp:revision>1</cp:revision>
  <dcterms:created xsi:type="dcterms:W3CDTF">2026-01-15T23:45:10Z</dcterms:created>
  <dcterms:modified xsi:type="dcterms:W3CDTF">2026-01-15T23:45:20Z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